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1FF9EEFD-0F81-4319-9DAD-4150E9AE5196}">
          <p14:sldIdLst>
            <p14:sldId id="257"/>
            <p14:sldId id="258"/>
            <p14:sldId id="259"/>
            <p14:sldId id="260"/>
            <p14:sldId id="261"/>
            <p14:sldId id="262"/>
            <p14:sldId id="263"/>
          </p14:sldIdLst>
        </p14:section>
        <p14:section name="タイトルなしのセクション" id="{BB4B707F-811B-43B3-B155-4C95A6E0BD4E}">
          <p14:sldIdLst>
            <p14:sldId id="264"/>
            <p14:sldId id="26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E2DF-1B46-4F63-890F-149415B96752}" type="datetimeFigureOut">
              <a:rPr kumimoji="1" lang="ja-JP" altLang="en-US" smtClean="0"/>
              <a:t>2017/7/27</a:t>
            </a:fld>
            <a:endParaRPr kumimoji="1" lang="ja-JP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1B59AF-5073-4BDE-BFE5-F5B819FB194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E2DF-1B46-4F63-890F-149415B96752}" type="datetimeFigureOut">
              <a:rPr kumimoji="1" lang="ja-JP" altLang="en-US" smtClean="0"/>
              <a:t>2017/7/27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B59AF-5073-4BDE-BFE5-F5B819FB19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E2DF-1B46-4F63-890F-149415B96752}" type="datetimeFigureOut">
              <a:rPr kumimoji="1" lang="ja-JP" altLang="en-US" smtClean="0"/>
              <a:t>2017/7/27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B59AF-5073-4BDE-BFE5-F5B819FB19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E2DF-1B46-4F63-890F-149415B96752}" type="datetimeFigureOut">
              <a:rPr kumimoji="1" lang="ja-JP" altLang="en-US" smtClean="0"/>
              <a:t>2017/7/27</a:t>
            </a:fld>
            <a:endParaRPr kumimoji="1" lang="ja-JP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1B59AF-5073-4BDE-BFE5-F5B819FB194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E2DF-1B46-4F63-890F-149415B96752}" type="datetimeFigureOut">
              <a:rPr kumimoji="1" lang="ja-JP" altLang="en-US" smtClean="0"/>
              <a:t>2017/7/27</a:t>
            </a:fld>
            <a:endParaRPr kumimoji="1" lang="ja-JP" alt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1B59AF-5073-4BDE-BFE5-F5B819FB194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E2DF-1B46-4F63-890F-149415B96752}" type="datetimeFigureOut">
              <a:rPr kumimoji="1" lang="ja-JP" altLang="en-US" smtClean="0"/>
              <a:t>2017/7/27</a:t>
            </a:fld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1B59AF-5073-4BDE-BFE5-F5B819FB194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E2DF-1B46-4F63-890F-149415B96752}" type="datetimeFigureOut">
              <a:rPr kumimoji="1" lang="ja-JP" altLang="en-US" smtClean="0"/>
              <a:t>2017/7/27</a:t>
            </a:fld>
            <a:endParaRPr kumimoji="1" lang="ja-JP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1B59AF-5073-4BDE-BFE5-F5B819FB194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E2DF-1B46-4F63-890F-149415B96752}" type="datetimeFigureOut">
              <a:rPr kumimoji="1" lang="ja-JP" altLang="en-US" smtClean="0"/>
              <a:t>2017/7/27</a:t>
            </a:fld>
            <a:endParaRPr kumimoji="1" lang="ja-JP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1B59AF-5073-4BDE-BFE5-F5B819FB194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E2DF-1B46-4F63-890F-149415B96752}" type="datetimeFigureOut">
              <a:rPr kumimoji="1" lang="ja-JP" altLang="en-US" smtClean="0"/>
              <a:t>2017/7/27</a:t>
            </a:fld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1B59AF-5073-4BDE-BFE5-F5B819FB194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E2DF-1B46-4F63-890F-149415B96752}" type="datetimeFigureOut">
              <a:rPr kumimoji="1" lang="ja-JP" altLang="en-US" smtClean="0"/>
              <a:t>2017/7/27</a:t>
            </a:fld>
            <a:endParaRPr kumimoji="1" lang="ja-JP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1B59AF-5073-4BDE-BFE5-F5B819FB194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E2DF-1B46-4F63-890F-149415B96752}" type="datetimeFigureOut">
              <a:rPr kumimoji="1" lang="ja-JP" altLang="en-US" smtClean="0"/>
              <a:t>2017/7/27</a:t>
            </a:fld>
            <a:endParaRPr kumimoji="1" lang="ja-JP" alt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1B59AF-5073-4BDE-BFE5-F5B819FB194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89EAE2DF-1B46-4F63-890F-149415B96752}" type="datetimeFigureOut">
              <a:rPr kumimoji="1" lang="ja-JP" altLang="en-US" smtClean="0"/>
              <a:t>2017/7/27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4D1B59AF-5073-4BDE-BFE5-F5B819FB19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kumimoji="1"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kumimoji="1"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kumimoji="1"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kumimoji="1"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kumimoji="1"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kumimoji="1"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kumimoji="1"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kumimoji="1"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kumimoji="1"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kumimoji="1"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1187624" y="908720"/>
            <a:ext cx="7543800" cy="10229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r>
              <a:rPr lang="en-US" altLang="ja-JP" smtClean="0"/>
              <a:t>Robot Band Project</a:t>
            </a:r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076056" y="2015262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机器人乐队项目</a:t>
            </a:r>
            <a:endParaRPr kumimoji="1" lang="ja-JP" altLang="en-US" sz="28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897461" y="4725144"/>
            <a:ext cx="3829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 err="1" smtClean="0"/>
              <a:t>Tetsuji</a:t>
            </a:r>
            <a:r>
              <a:rPr kumimoji="1" lang="en-US" altLang="ja-JP" sz="3600" dirty="0" smtClean="0"/>
              <a:t> </a:t>
            </a:r>
            <a:r>
              <a:rPr kumimoji="1" lang="en-US" altLang="ja-JP" sz="3600" dirty="0" err="1" smtClean="0"/>
              <a:t>Katsuda</a:t>
            </a:r>
            <a:endParaRPr kumimoji="1" lang="ja-JP" altLang="en-US" sz="36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588224" y="5445224"/>
            <a:ext cx="1492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勝田 哲司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286460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827584" y="476672"/>
            <a:ext cx="32714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/>
              <a:t>Who is </a:t>
            </a:r>
            <a:r>
              <a:rPr kumimoji="1" lang="en-US" altLang="ja-JP" sz="3600" dirty="0" err="1" smtClean="0"/>
              <a:t>Tetsuji</a:t>
            </a:r>
            <a:r>
              <a:rPr kumimoji="1" lang="en-US" altLang="ja-JP" sz="3600" dirty="0" smtClean="0"/>
              <a:t>?</a:t>
            </a:r>
            <a:endParaRPr kumimoji="1" lang="ja-JP" altLang="en-US" sz="36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619672" y="1534950"/>
            <a:ext cx="7302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●　</a:t>
            </a:r>
            <a:r>
              <a:rPr lang="en-US" altLang="ja-JP" sz="2800" dirty="0" smtClean="0"/>
              <a:t>Professional </a:t>
            </a:r>
            <a:r>
              <a:rPr lang="en-US" altLang="ja-JP" sz="2800" dirty="0"/>
              <a:t>musical software </a:t>
            </a:r>
            <a:r>
              <a:rPr lang="en-US" altLang="ja-JP" sz="2800" dirty="0" smtClean="0"/>
              <a:t>developer</a:t>
            </a:r>
            <a:endParaRPr kumimoji="1" lang="ja-JP" altLang="en-US" sz="2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19672" y="2204864"/>
            <a:ext cx="64011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●　</a:t>
            </a:r>
            <a:r>
              <a:rPr lang="en-US" altLang="ja-JP" sz="2800" dirty="0" smtClean="0"/>
              <a:t>Plays original musical instruments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563888" y="4026352"/>
            <a:ext cx="4867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/>
              <a:t>in the tatami band as a hobby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619672" y="6146140"/>
            <a:ext cx="5530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●　</a:t>
            </a:r>
            <a:r>
              <a:rPr lang="en-US" altLang="ja-JP" sz="2800" dirty="0" smtClean="0"/>
              <a:t>Living in Kyoto (</a:t>
            </a:r>
            <a:r>
              <a:rPr lang="ja-JP" altLang="en-US" sz="2800" dirty="0" smtClean="0"/>
              <a:t>京都</a:t>
            </a:r>
            <a:r>
              <a:rPr lang="en-US" altLang="ja-JP" sz="2800" dirty="0" smtClean="0"/>
              <a:t>), Japan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538494"/>
            <a:ext cx="4716016" cy="1468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http://www.asahi-net.or.jp/~hb9t-ktd/music/Japan/Research/Robot/tatami/a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455" y="4549572"/>
            <a:ext cx="1943686" cy="145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MakerFaire北京\tetsuji_katsuda_beijing_speach\pic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810" y="2728084"/>
            <a:ext cx="1382275" cy="137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741290"/>
            <a:ext cx="2428695" cy="1335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522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827584" y="476672"/>
            <a:ext cx="5086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/>
              <a:t>Who is the Robot Band?</a:t>
            </a:r>
            <a:endParaRPr kumimoji="1" lang="ja-JP" altLang="en-US" sz="3600" dirty="0"/>
          </a:p>
        </p:txBody>
      </p:sp>
      <p:pic>
        <p:nvPicPr>
          <p:cNvPr id="2" name="robot_band_pv_smal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1268760"/>
            <a:ext cx="8320925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3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827584" y="476672"/>
            <a:ext cx="6633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/>
              <a:t>Why do I make musical robots?</a:t>
            </a:r>
            <a:endParaRPr kumimoji="1" lang="ja-JP" altLang="en-US" sz="36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619672" y="1534950"/>
            <a:ext cx="5957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●　</a:t>
            </a:r>
            <a:r>
              <a:rPr lang="en-US" altLang="ja-JP" sz="2800" dirty="0" smtClean="0"/>
              <a:t>want something cute and funny</a:t>
            </a:r>
            <a:endParaRPr kumimoji="1" lang="ja-JP" altLang="en-US" sz="2800" dirty="0"/>
          </a:p>
        </p:txBody>
      </p:sp>
      <p:pic>
        <p:nvPicPr>
          <p:cNvPr id="3074" name="Picture 2" descr="http://www.asahi-net.or.jp/~hb9t-ktd/music/Japan/Research/Robot/frog1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084" y="2204864"/>
            <a:ext cx="124123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asahi-net.or.jp/~hb9t-ktd/music/Japan/Instrument/Electric/sholder_ke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204864"/>
            <a:ext cx="2110002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1597341" y="4077072"/>
            <a:ext cx="6875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●　</a:t>
            </a:r>
            <a:r>
              <a:rPr lang="en-US" altLang="ja-JP" sz="2800" dirty="0" smtClean="0"/>
              <a:t>want drummer who does not absence</a:t>
            </a:r>
            <a:endParaRPr kumimoji="1" lang="ja-JP" altLang="en-US" sz="2800" dirty="0"/>
          </a:p>
        </p:txBody>
      </p:sp>
      <p:pic>
        <p:nvPicPr>
          <p:cNvPr id="3080" name="Picture 8" descr="「krc-1」の画像検索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204864"/>
            <a:ext cx="151216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625" y="4797152"/>
            <a:ext cx="2166881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 descr="http://www.asahi-net.or.jp/~hb9t-ktd/music/Japan/Research/Robot/indian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041" y="4797152"/>
            <a:ext cx="1080120" cy="187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124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827584" y="476672"/>
            <a:ext cx="6325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/>
              <a:t>Expanding </a:t>
            </a:r>
            <a:r>
              <a:rPr lang="en-US" altLang="ja-JP" sz="3600" dirty="0"/>
              <a:t>to ensemble robots</a:t>
            </a:r>
            <a:endParaRPr kumimoji="1" lang="ja-JP" altLang="en-US" sz="3600" dirty="0"/>
          </a:p>
        </p:txBody>
      </p:sp>
      <p:pic>
        <p:nvPicPr>
          <p:cNvPr id="4098" name="Picture 2" descr="http://www.asahi-net.or.jp/~hb9t-ktd/music/Japan/Research/Robot/kosan_pic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21604"/>
            <a:ext cx="1008112" cy="186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asahi-net.or.jp/~hb9t-ktd/music/Japan/Research/Robot/kosan_pic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469" y="1321604"/>
            <a:ext cx="1047682" cy="186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911951" y="3284984"/>
            <a:ext cx="2135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err="1" smtClean="0"/>
              <a:t>kosan</a:t>
            </a:r>
            <a:r>
              <a:rPr lang="en-US" altLang="ja-JP" sz="2800" dirty="0" smtClean="0"/>
              <a:t>-kun 1</a:t>
            </a:r>
            <a:endParaRPr kumimoji="1" lang="ja-JP" altLang="en-US" sz="28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491880" y="3284984"/>
            <a:ext cx="2135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err="1" smtClean="0"/>
              <a:t>kosan</a:t>
            </a:r>
            <a:r>
              <a:rPr lang="en-US" altLang="ja-JP" sz="2800" dirty="0" smtClean="0"/>
              <a:t>-kun 2</a:t>
            </a:r>
            <a:endParaRPr kumimoji="1" lang="ja-JP" altLang="en-US" sz="280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321604"/>
            <a:ext cx="1944216" cy="1818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http://www.asahi-net.or.jp/~hb9t-ktd/music/Japan/Research/Robot/toma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59" y="4066631"/>
            <a:ext cx="1076385" cy="188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911951" y="6165304"/>
            <a:ext cx="22592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/>
              <a:t>Tomato-</a:t>
            </a:r>
            <a:r>
              <a:rPr lang="en-US" altLang="ja-JP" sz="2800" dirty="0" err="1" smtClean="0"/>
              <a:t>chan</a:t>
            </a:r>
            <a:endParaRPr kumimoji="1" lang="ja-JP" altLang="en-US" sz="2800" dirty="0"/>
          </a:p>
        </p:txBody>
      </p:sp>
      <p:pic>
        <p:nvPicPr>
          <p:cNvPr id="4105" name="Picture 9" descr="http://www.asahi-net.or.jp/~hb9t-ktd/music/Japan/Research/Robot/chibisan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866" y="3933055"/>
            <a:ext cx="1190293" cy="208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テキスト ボックス 13"/>
          <p:cNvSpPr txBox="1"/>
          <p:nvPr/>
        </p:nvSpPr>
        <p:spPr>
          <a:xfrm>
            <a:off x="3563888" y="6146140"/>
            <a:ext cx="23407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err="1" smtClean="0"/>
              <a:t>Chibisan</a:t>
            </a:r>
            <a:r>
              <a:rPr lang="en-US" altLang="ja-JP" sz="2800" dirty="0" smtClean="0"/>
              <a:t>-kun</a:t>
            </a:r>
            <a:endParaRPr kumimoji="1" lang="ja-JP" altLang="en-US" sz="2800" dirty="0"/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933055"/>
            <a:ext cx="1440160" cy="208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テキスト ボックス 15"/>
          <p:cNvSpPr txBox="1"/>
          <p:nvPr/>
        </p:nvSpPr>
        <p:spPr>
          <a:xfrm>
            <a:off x="6173955" y="6146140"/>
            <a:ext cx="2478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err="1" smtClean="0"/>
              <a:t>Mamesan</a:t>
            </a:r>
            <a:r>
              <a:rPr lang="en-US" altLang="ja-JP" sz="2800" dirty="0" smtClean="0"/>
              <a:t>-kun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952640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827584" y="476672"/>
            <a:ext cx="8148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/>
              <a:t>Making musical instruments for robots</a:t>
            </a:r>
            <a:endParaRPr kumimoji="1" lang="ja-JP" altLang="en-US" sz="3600" dirty="0"/>
          </a:p>
        </p:txBody>
      </p:sp>
      <p:pic>
        <p:nvPicPr>
          <p:cNvPr id="5122" name="Picture 2" descr="http://www.asahi-net.or.jp/~hb9t-ktd/music/Japan/Research/Robot/akridr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2737809" cy="205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4067944" y="1572277"/>
            <a:ext cx="39966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●　</a:t>
            </a:r>
            <a:r>
              <a:rPr lang="en-US" altLang="ja-JP" sz="2800" dirty="0"/>
              <a:t>Electronic </a:t>
            </a:r>
            <a:r>
              <a:rPr lang="en-US" altLang="ja-JP" sz="2800" dirty="0" smtClean="0"/>
              <a:t>drum set</a:t>
            </a:r>
            <a:endParaRPr kumimoji="1" lang="ja-JP" altLang="en-US" sz="2800" dirty="0"/>
          </a:p>
        </p:txBody>
      </p:sp>
      <p:pic>
        <p:nvPicPr>
          <p:cNvPr id="5124" name="Picture 4" descr="http://www.mu-tech.co.jp/Inst/image/kame_omo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541" y="4941168"/>
            <a:ext cx="132937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mu-tech.co.jp/Inst/image/kame_thu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40798"/>
            <a:ext cx="2736664" cy="205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4103541" y="4022939"/>
            <a:ext cx="3807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●　</a:t>
            </a:r>
            <a:r>
              <a:rPr lang="en-US" altLang="ja-JP" sz="2800" dirty="0" smtClean="0"/>
              <a:t>A</a:t>
            </a:r>
            <a:r>
              <a:rPr lang="en-US" altLang="ja-JP" sz="2800" dirty="0"/>
              <a:t>crylic </a:t>
            </a:r>
            <a:r>
              <a:rPr lang="en-US" altLang="ja-JP" sz="2800" dirty="0" smtClean="0"/>
              <a:t>Turtle-pan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406846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827584" y="476672"/>
            <a:ext cx="80441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/>
              <a:t>Additional </a:t>
            </a:r>
            <a:r>
              <a:rPr lang="en-US" altLang="ja-JP" sz="3600" dirty="0"/>
              <a:t>functions and Future plans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379" y="1389075"/>
            <a:ext cx="1711073" cy="1919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3512130" y="1465620"/>
            <a:ext cx="4320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●　</a:t>
            </a:r>
            <a:r>
              <a:rPr lang="en-US" altLang="ja-JP" sz="2800" dirty="0" smtClean="0"/>
              <a:t>Robot Fortune-telling</a:t>
            </a:r>
            <a:endParaRPr kumimoji="1" lang="ja-JP" altLang="en-US" sz="28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635896" y="1988840"/>
            <a:ext cx="5032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大吉 中吉 小吉 吉 末吉 凶 大凶</a:t>
            </a:r>
            <a:endParaRPr kumimoji="1" lang="ja-JP" altLang="en-US" sz="28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91" y="3645024"/>
            <a:ext cx="1006609" cy="1239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5" y="3645024"/>
            <a:ext cx="1133209" cy="1239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3491880" y="3645024"/>
            <a:ext cx="30139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●　</a:t>
            </a:r>
            <a:r>
              <a:rPr lang="en-US" altLang="ja-JP" sz="2800" dirty="0" smtClean="0"/>
              <a:t>Soap bubbles</a:t>
            </a:r>
            <a:endParaRPr kumimoji="1" lang="ja-JP" altLang="en-US" sz="2800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639532"/>
            <a:ext cx="122413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テキスト ボックス 12"/>
          <p:cNvSpPr txBox="1"/>
          <p:nvPr/>
        </p:nvSpPr>
        <p:spPr>
          <a:xfrm>
            <a:off x="3512130" y="4310828"/>
            <a:ext cx="2262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●　</a:t>
            </a:r>
            <a:r>
              <a:rPr lang="en-US" altLang="ja-JP" sz="2800" dirty="0" smtClean="0"/>
              <a:t>Balloons</a:t>
            </a:r>
            <a:endParaRPr kumimoji="1" lang="ja-JP" altLang="en-US" sz="2800" dirty="0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912" y="5085184"/>
            <a:ext cx="1971576" cy="1569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テキスト ボックス 14"/>
          <p:cNvSpPr txBox="1"/>
          <p:nvPr/>
        </p:nvSpPr>
        <p:spPr>
          <a:xfrm>
            <a:off x="3502249" y="5078359"/>
            <a:ext cx="2545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●　</a:t>
            </a:r>
            <a:r>
              <a:rPr lang="en-US" altLang="ja-JP" sz="2800" dirty="0" smtClean="0"/>
              <a:t>Flag game</a:t>
            </a:r>
            <a:endParaRPr kumimoji="1" lang="ja-JP" altLang="en-US" sz="2800" dirty="0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263" y="5072313"/>
            <a:ext cx="1234505" cy="1490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テキスト ボックス 16"/>
          <p:cNvSpPr txBox="1"/>
          <p:nvPr/>
        </p:nvSpPr>
        <p:spPr>
          <a:xfrm>
            <a:off x="3522299" y="5870007"/>
            <a:ext cx="2776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●　</a:t>
            </a:r>
            <a:r>
              <a:rPr lang="en-US" altLang="ja-JP" sz="2800" dirty="0" smtClean="0"/>
              <a:t>Quoit game</a:t>
            </a:r>
            <a:endParaRPr kumimoji="1" lang="ja-JP" altLang="en-US" sz="2800" dirty="0"/>
          </a:p>
        </p:txBody>
      </p:sp>
      <p:pic>
        <p:nvPicPr>
          <p:cNvPr id="6153" name="Picture 9" descr="http://www.mu-tech.co.jp/Diary/2017/170331_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072313"/>
            <a:ext cx="864095" cy="151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701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996952"/>
            <a:ext cx="1690573" cy="1900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3028067" y="2996952"/>
            <a:ext cx="2502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●　</a:t>
            </a:r>
            <a:r>
              <a:rPr lang="en-US" altLang="ja-JP" sz="2800" dirty="0" smtClean="0"/>
              <a:t>Fireworks</a:t>
            </a:r>
            <a:endParaRPr kumimoji="1" lang="ja-JP" altLang="en-US" sz="28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02672"/>
            <a:ext cx="1690573" cy="1850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920376"/>
            <a:ext cx="1845692" cy="1821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3028066" y="896624"/>
            <a:ext cx="3440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●　</a:t>
            </a:r>
            <a:r>
              <a:rPr lang="en-US" altLang="ja-JP" sz="2800" dirty="0"/>
              <a:t>Ridding in a car</a:t>
            </a:r>
            <a:endParaRPr kumimoji="1" lang="ja-JP" altLang="en-US" sz="2800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006218"/>
            <a:ext cx="16510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3059832" y="4129916"/>
            <a:ext cx="2868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●　</a:t>
            </a:r>
            <a:r>
              <a:rPr lang="en-US" altLang="ja-JP" sz="2800" dirty="0" smtClean="0"/>
              <a:t>Magic Show</a:t>
            </a:r>
            <a:endParaRPr kumimoji="1" lang="ja-JP" alt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16" y="5099854"/>
            <a:ext cx="2415582" cy="1425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3059832" y="5099854"/>
            <a:ext cx="20810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●　</a:t>
            </a:r>
            <a:r>
              <a:rPr lang="en-US" altLang="ja-JP" sz="2800" dirty="0" smtClean="0"/>
              <a:t>Fishing</a:t>
            </a:r>
            <a:endParaRPr kumimoji="1" lang="ja-JP" altLang="en-US" sz="2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099854"/>
            <a:ext cx="1370013" cy="1411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テキスト ボックス 11"/>
          <p:cNvSpPr txBox="1"/>
          <p:nvPr/>
        </p:nvSpPr>
        <p:spPr>
          <a:xfrm>
            <a:off x="3059832" y="5930116"/>
            <a:ext cx="2262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●　</a:t>
            </a:r>
            <a:r>
              <a:rPr lang="en-US" altLang="ja-JP" sz="2800" dirty="0" smtClean="0"/>
              <a:t>Cooking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200275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827584" y="476672"/>
            <a:ext cx="3894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/>
              <a:t>What comes next?</a:t>
            </a:r>
            <a:endParaRPr lang="en-US" altLang="ja-JP" sz="3600" dirty="0"/>
          </a:p>
        </p:txBody>
      </p:sp>
      <p:pic>
        <p:nvPicPr>
          <p:cNvPr id="8194" name="Picture 2" descr="http://www.asahi-net.or.jp/~HB9T-KTD/music/Japan/Research/Robot/robot_band/robot_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4896544" cy="325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asahi-net.or.jp/~HB9T-KTD/music/Japan/Research/Robot/dekasan_l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5" y="1484783"/>
            <a:ext cx="2957349" cy="325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1530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エレメント">
  <a:themeElements>
    <a:clrScheme name="エレメント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エレメント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エレメント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2374</TotalTime>
  <Words>81</Words>
  <Application>Microsoft Office PowerPoint</Application>
  <PresentationFormat>画面に合わせる (4:3)</PresentationFormat>
  <Paragraphs>35</Paragraphs>
  <Slides>9</Slides>
  <Notes>0</Notes>
  <HiddenSlides>0</HiddenSlides>
  <MMClips>1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0" baseType="lpstr">
      <vt:lpstr>エレメント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勝田哲司</dc:creator>
  <cp:lastModifiedBy>勝田哲司</cp:lastModifiedBy>
  <cp:revision>41</cp:revision>
  <dcterms:created xsi:type="dcterms:W3CDTF">2017-07-26T00:58:38Z</dcterms:created>
  <dcterms:modified xsi:type="dcterms:W3CDTF">2017-07-29T00:14:30Z</dcterms:modified>
</cp:coreProperties>
</file>